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34"/>
  </p:notesMasterIdLst>
  <p:sldIdLst>
    <p:sldId id="257" r:id="rId4"/>
    <p:sldId id="259" r:id="rId5"/>
    <p:sldId id="283" r:id="rId6"/>
    <p:sldId id="273" r:id="rId7"/>
    <p:sldId id="429" r:id="rId8"/>
    <p:sldId id="428" r:id="rId9"/>
    <p:sldId id="424" r:id="rId10"/>
    <p:sldId id="425" r:id="rId11"/>
    <p:sldId id="430" r:id="rId12"/>
    <p:sldId id="275" r:id="rId13"/>
    <p:sldId id="410" r:id="rId14"/>
    <p:sldId id="442" r:id="rId15"/>
    <p:sldId id="443" r:id="rId16"/>
    <p:sldId id="445" r:id="rId17"/>
    <p:sldId id="446" r:id="rId18"/>
    <p:sldId id="447" r:id="rId19"/>
    <p:sldId id="448" r:id="rId20"/>
    <p:sldId id="433" r:id="rId21"/>
    <p:sldId id="286" r:id="rId22"/>
    <p:sldId id="444" r:id="rId23"/>
    <p:sldId id="315" r:id="rId24"/>
    <p:sldId id="316" r:id="rId25"/>
    <p:sldId id="320" r:id="rId26"/>
    <p:sldId id="321" r:id="rId27"/>
    <p:sldId id="441" r:id="rId28"/>
    <p:sldId id="328" r:id="rId29"/>
    <p:sldId id="329" r:id="rId30"/>
    <p:sldId id="341" r:id="rId31"/>
    <p:sldId id="386" r:id="rId32"/>
    <p:sldId id="260" r:id="rId33"/>
  </p:sldIdLst>
  <p:sldSz cx="9144000" cy="6858000" type="screen4x3"/>
  <p:notesSz cx="7104380" cy="1023493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990099"/>
    <a:srgbClr val="800080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773"/>
    <p:restoredTop sz="94660"/>
  </p:normalViewPr>
  <p:slideViewPr>
    <p:cSldViewPr showGuides="1">
      <p:cViewPr varScale="1">
        <p:scale>
          <a:sx n="63" d="100"/>
          <a:sy n="63" d="100"/>
        </p:scale>
        <p:origin x="1412" y="76"/>
      </p:cViewPr>
      <p:guideLst>
        <p:guide orient="horz" pos="2160"/>
        <p:guide pos="296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Header Placeholder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095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9075" tIns="49538" rIns="99075" bIns="49538" numCol="1" anchor="t" anchorCtr="0" compatLnSpc="1"/>
          <a:p>
            <a:pPr lvl="0" eaLnBrk="1" hangingPunct="1">
              <a:buNone/>
            </a:pPr>
            <a:endParaRPr lang="en-GB" altLang="en-US" sz="1300" dirty="0">
              <a:latin typeface="Calibri" panose="020F0502020204030204" pitchFamily="34" charset="0"/>
            </a:endParaRPr>
          </a:p>
        </p:txBody>
      </p:sp>
      <p:sp>
        <p:nvSpPr>
          <p:cNvPr id="3075" name="Date Placeholder 2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9750" cy="5095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9075" tIns="49538" rIns="99075" bIns="49538" numCol="1" anchor="t" anchorCtr="0" compatLnSpc="1"/>
          <a:p>
            <a:pPr lvl="0" algn="r" eaLnBrk="1" hangingPunct="1">
              <a:buNone/>
            </a:pPr>
            <a:fld id="{BB962C8B-B14F-4D97-AF65-F5344CB8AC3E}" type="datetimeFigureOut">
              <a:rPr lang="zh-CN" altLang="en-US" sz="13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3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76" name="Slide Image Placeholder 3"/>
          <p:cNvSpPr>
            <a:spLocks noGrp="1"/>
          </p:cNvSpPr>
          <p:nvPr>
            <p:ph type="sldImg" idx="2"/>
          </p:nvPr>
        </p:nvSpPr>
        <p:spPr>
          <a:xfrm>
            <a:off x="993775" y="765175"/>
            <a:ext cx="5113338" cy="3836988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7" name="Notes Placeholder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8025" y="4860925"/>
            <a:ext cx="5683250" cy="4605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9075" tIns="49538" rIns="99075" bIns="49538" numCol="1" anchor="ctr" anchorCtr="0" compatLnSpc="1"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GB" altLang="en-US" dirty="0"/>
          </a:p>
        </p:txBody>
      </p:sp>
      <p:sp>
        <p:nvSpPr>
          <p:cNvPr id="3078" name="Footer Placeholder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8675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9075" tIns="49538" rIns="99075" bIns="49538" numCol="1" anchor="b" anchorCtr="0" compatLnSpc="1"/>
          <a:p>
            <a:pPr lvl="0" eaLnBrk="1" hangingPunct="1">
              <a:buNone/>
            </a:pPr>
            <a:endParaRPr lang="en-GB" altLang="en-US" sz="1300" dirty="0">
              <a:latin typeface="Calibri" panose="020F0502020204030204" pitchFamily="34" charset="0"/>
            </a:endParaRPr>
          </a:p>
        </p:txBody>
      </p:sp>
      <p:sp>
        <p:nvSpPr>
          <p:cNvPr id="3079" name="Slide Number Placeholder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18675"/>
            <a:ext cx="3079750" cy="5127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9075" tIns="49538" rIns="99075" bIns="49538" numCol="1" anchor="b" anchorCtr="0" compatLnSpc="1"/>
          <a:p>
            <a:pPr lvl="0" algn="r" eaLnBrk="1" hangingPunct="1"/>
            <a:fld id="{9A0DB2DC-4C9A-4742-B13C-FB6460FD3503}" type="slidenum">
              <a:rPr lang="en-GB" altLang="en-US" sz="1300" dirty="0">
                <a:latin typeface="Calibri" panose="020F0502020204030204" pitchFamily="34" charset="0"/>
              </a:rPr>
            </a:fld>
            <a:endParaRPr lang="en-GB" altLang="en-US" sz="1300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1163" y="346075"/>
            <a:ext cx="2103437" cy="5537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850" y="346075"/>
            <a:ext cx="6157913" cy="5537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127500" cy="4283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7100" y="1600200"/>
            <a:ext cx="4127500" cy="4283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0" tIns="0" rIns="0" bIns="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88746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1163" y="346075"/>
            <a:ext cx="2103437" cy="5537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850" y="346075"/>
            <a:ext cx="6157913" cy="5537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127500" cy="4283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7100" y="1600200"/>
            <a:ext cx="4127500" cy="4283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0" tIns="0" rIns="0" bIns="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31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88746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0850" y="346075"/>
            <a:ext cx="6127750" cy="627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407400" cy="42830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pic>
        <p:nvPicPr>
          <p:cNvPr id="1028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32538" y="0"/>
            <a:ext cx="2820987" cy="1252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9" name="Text Box 11"/>
          <p:cNvSpPr txBox="1">
            <a:spLocks noChangeArrowheads="1"/>
          </p:cNvSpPr>
          <p:nvPr/>
        </p:nvSpPr>
        <p:spPr bwMode="auto">
          <a:xfrm>
            <a:off x="8418513" y="6238875"/>
            <a:ext cx="469900" cy="368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defTabSz="9131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31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31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31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31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11A20AA-066F-409E-B08C-30789A694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3130" rtl="0" eaLnBrk="0" fontAlgn="base" hangingPunct="0">
        <a:spcBef>
          <a:spcPct val="0"/>
        </a:spcBef>
        <a:spcAft>
          <a:spcPct val="0"/>
        </a:spcAft>
        <a:defRPr sz="2000">
          <a:solidFill>
            <a:srgbClr val="83005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spcBef>
          <a:spcPct val="0"/>
        </a:spcBef>
        <a:spcAft>
          <a:spcPct val="0"/>
        </a:spcAft>
        <a:defRPr sz="2000">
          <a:solidFill>
            <a:srgbClr val="830051"/>
          </a:solidFill>
          <a:latin typeface="Arial" panose="020B0604020202020204" pitchFamily="34" charset="0"/>
        </a:defRPr>
      </a:lvl2pPr>
      <a:lvl3pPr algn="l" defTabSz="913130" rtl="0" eaLnBrk="0" fontAlgn="base" hangingPunct="0">
        <a:spcBef>
          <a:spcPct val="0"/>
        </a:spcBef>
        <a:spcAft>
          <a:spcPct val="0"/>
        </a:spcAft>
        <a:defRPr sz="2000">
          <a:solidFill>
            <a:srgbClr val="830051"/>
          </a:solidFill>
          <a:latin typeface="Arial" panose="020B0604020202020204" pitchFamily="34" charset="0"/>
        </a:defRPr>
      </a:lvl3pPr>
      <a:lvl4pPr algn="l" defTabSz="913130" rtl="0" eaLnBrk="0" fontAlgn="base" hangingPunct="0">
        <a:spcBef>
          <a:spcPct val="0"/>
        </a:spcBef>
        <a:spcAft>
          <a:spcPct val="0"/>
        </a:spcAft>
        <a:defRPr sz="2000">
          <a:solidFill>
            <a:srgbClr val="830051"/>
          </a:solidFill>
          <a:latin typeface="Arial" panose="020B0604020202020204" pitchFamily="34" charset="0"/>
        </a:defRPr>
      </a:lvl4pPr>
      <a:lvl5pPr algn="l" defTabSz="913130" rtl="0" eaLnBrk="0" fontAlgn="base" hangingPunct="0">
        <a:spcBef>
          <a:spcPct val="0"/>
        </a:spcBef>
        <a:spcAft>
          <a:spcPct val="0"/>
        </a:spcAft>
        <a:defRPr sz="2000">
          <a:solidFill>
            <a:srgbClr val="830051"/>
          </a:solidFill>
          <a:latin typeface="Arial" panose="020B0604020202020204" pitchFamily="34" charset="0"/>
        </a:defRPr>
      </a:lvl5pPr>
      <a:lvl6pPr marL="457200" algn="l" defTabSz="913130" rtl="0" eaLnBrk="0" fontAlgn="base" hangingPunct="0">
        <a:spcBef>
          <a:spcPct val="0"/>
        </a:spcBef>
        <a:spcAft>
          <a:spcPct val="0"/>
        </a:spcAft>
        <a:defRPr sz="2000">
          <a:solidFill>
            <a:srgbClr val="830051"/>
          </a:solidFill>
          <a:latin typeface="Arial" panose="020B0604020202020204" pitchFamily="34" charset="0"/>
        </a:defRPr>
      </a:lvl6pPr>
      <a:lvl7pPr marL="914400" algn="l" defTabSz="913130" rtl="0" eaLnBrk="0" fontAlgn="base" hangingPunct="0">
        <a:spcBef>
          <a:spcPct val="0"/>
        </a:spcBef>
        <a:spcAft>
          <a:spcPct val="0"/>
        </a:spcAft>
        <a:defRPr sz="2000">
          <a:solidFill>
            <a:srgbClr val="830051"/>
          </a:solidFill>
          <a:latin typeface="Arial" panose="020B0604020202020204" pitchFamily="34" charset="0"/>
        </a:defRPr>
      </a:lvl7pPr>
      <a:lvl8pPr marL="1371600" algn="l" defTabSz="913130" rtl="0" eaLnBrk="0" fontAlgn="base" hangingPunct="0">
        <a:spcBef>
          <a:spcPct val="0"/>
        </a:spcBef>
        <a:spcAft>
          <a:spcPct val="0"/>
        </a:spcAft>
        <a:defRPr sz="2000">
          <a:solidFill>
            <a:srgbClr val="830051"/>
          </a:solidFill>
          <a:latin typeface="Arial" panose="020B0604020202020204" pitchFamily="34" charset="0"/>
        </a:defRPr>
      </a:lvl8pPr>
      <a:lvl9pPr marL="1828800" algn="l" defTabSz="913130" rtl="0" eaLnBrk="0" fontAlgn="base" hangingPunct="0">
        <a:spcBef>
          <a:spcPct val="0"/>
        </a:spcBef>
        <a:spcAft>
          <a:spcPct val="0"/>
        </a:spcAft>
        <a:defRPr sz="2000">
          <a:solidFill>
            <a:srgbClr val="830051"/>
          </a:solidFill>
          <a:latin typeface="Arial" panose="020B0604020202020204" pitchFamily="34" charset="0"/>
        </a:defRPr>
      </a:lvl9pPr>
    </p:titleStyle>
    <p:bodyStyle>
      <a:lvl1pPr marL="203200" indent="-203200" algn="l" defTabSz="913130" rtl="0" eaLnBrk="0" fontAlgn="base" hangingPunct="0">
        <a:spcBef>
          <a:spcPct val="20000"/>
        </a:spcBef>
        <a:spcAft>
          <a:spcPct val="0"/>
        </a:spcAft>
        <a:buClr>
          <a:srgbClr val="830051"/>
        </a:buClr>
        <a:buFont typeface="Arial" panose="020B0604020202020204" pitchFamily="34" charset="0"/>
        <a:buChar char="•"/>
        <a:defRPr sz="3200">
          <a:solidFill>
            <a:srgbClr val="88746A"/>
          </a:solidFill>
          <a:latin typeface="+mn-lt"/>
          <a:ea typeface="+mn-ea"/>
          <a:cs typeface="+mn-cs"/>
        </a:defRPr>
      </a:lvl1pPr>
      <a:lvl2pPr marL="446405" indent="-195580" algn="l" defTabSz="913130" rtl="0" eaLnBrk="0" fontAlgn="base" hangingPunct="0">
        <a:spcBef>
          <a:spcPct val="20000"/>
        </a:spcBef>
        <a:spcAft>
          <a:spcPct val="0"/>
        </a:spcAft>
        <a:buClr>
          <a:srgbClr val="830051"/>
        </a:buClr>
        <a:buFont typeface="Arial" panose="020B0604020202020204" pitchFamily="34" charset="0"/>
        <a:buChar char="–"/>
        <a:defRPr sz="1600">
          <a:solidFill>
            <a:srgbClr val="88746A"/>
          </a:solidFill>
          <a:latin typeface="+mn-lt"/>
        </a:defRPr>
      </a:lvl2pPr>
      <a:lvl3pPr marL="657225" indent="-154305" algn="l" defTabSz="913130" rtl="0" eaLnBrk="0" fontAlgn="base" hangingPunct="0">
        <a:spcBef>
          <a:spcPct val="20000"/>
        </a:spcBef>
        <a:spcAft>
          <a:spcPct val="0"/>
        </a:spcAft>
        <a:buClr>
          <a:srgbClr val="830051"/>
        </a:buClr>
        <a:buFont typeface="Arial" panose="020B0604020202020204" pitchFamily="34" charset="0"/>
        <a:buChar char="•"/>
        <a:defRPr sz="1600">
          <a:solidFill>
            <a:srgbClr val="88746A"/>
          </a:solidFill>
          <a:latin typeface="+mn-lt"/>
        </a:defRPr>
      </a:lvl3pPr>
      <a:lvl4pPr marL="887730" indent="-154305" algn="l" defTabSz="913130" rtl="0" eaLnBrk="0" fontAlgn="base" hangingPunct="0">
        <a:spcBef>
          <a:spcPct val="20000"/>
        </a:spcBef>
        <a:spcAft>
          <a:spcPct val="0"/>
        </a:spcAft>
        <a:buClr>
          <a:srgbClr val="830051"/>
        </a:buClr>
        <a:buFont typeface="Arial" panose="020B0604020202020204" pitchFamily="34" charset="0"/>
        <a:buChar char="–"/>
        <a:defRPr sz="1600">
          <a:solidFill>
            <a:srgbClr val="88746A"/>
          </a:solidFill>
          <a:latin typeface="+mn-lt"/>
        </a:defRPr>
      </a:lvl4pPr>
      <a:lvl5pPr marL="1113155" indent="-154305" algn="l" defTabSz="913130" rtl="0" eaLnBrk="0" fontAlgn="base" hangingPunct="0">
        <a:spcBef>
          <a:spcPct val="20000"/>
        </a:spcBef>
        <a:spcAft>
          <a:spcPct val="0"/>
        </a:spcAft>
        <a:buClr>
          <a:srgbClr val="830051"/>
        </a:buClr>
        <a:buFont typeface="Arial" panose="020B0604020202020204" pitchFamily="34" charset="0"/>
        <a:buChar char="»"/>
        <a:defRPr sz="1600">
          <a:solidFill>
            <a:srgbClr val="88746A"/>
          </a:solidFill>
          <a:latin typeface="+mn-lt"/>
        </a:defRPr>
      </a:lvl5pPr>
      <a:lvl6pPr marL="1570355" indent="-154305" algn="l" defTabSz="913130" rtl="0" eaLnBrk="0" fontAlgn="base" hangingPunct="0">
        <a:spcBef>
          <a:spcPct val="20000"/>
        </a:spcBef>
        <a:spcAft>
          <a:spcPct val="0"/>
        </a:spcAft>
        <a:buClr>
          <a:srgbClr val="830051"/>
        </a:buClr>
        <a:buFont typeface="Arial" panose="020B0604020202020204" pitchFamily="34" charset="0"/>
        <a:buChar char="»"/>
        <a:defRPr sz="1600">
          <a:solidFill>
            <a:srgbClr val="88746A"/>
          </a:solidFill>
          <a:latin typeface="+mn-lt"/>
        </a:defRPr>
      </a:lvl6pPr>
      <a:lvl7pPr marL="2027555" indent="-154305" algn="l" defTabSz="913130" rtl="0" eaLnBrk="0" fontAlgn="base" hangingPunct="0">
        <a:spcBef>
          <a:spcPct val="20000"/>
        </a:spcBef>
        <a:spcAft>
          <a:spcPct val="0"/>
        </a:spcAft>
        <a:buClr>
          <a:srgbClr val="830051"/>
        </a:buClr>
        <a:buFont typeface="Arial" panose="020B0604020202020204" pitchFamily="34" charset="0"/>
        <a:buChar char="»"/>
        <a:defRPr sz="1600">
          <a:solidFill>
            <a:srgbClr val="88746A"/>
          </a:solidFill>
          <a:latin typeface="+mn-lt"/>
        </a:defRPr>
      </a:lvl7pPr>
      <a:lvl8pPr marL="2484755" indent="-154305" algn="l" defTabSz="913130" rtl="0" eaLnBrk="0" fontAlgn="base" hangingPunct="0">
        <a:spcBef>
          <a:spcPct val="20000"/>
        </a:spcBef>
        <a:spcAft>
          <a:spcPct val="0"/>
        </a:spcAft>
        <a:buClr>
          <a:srgbClr val="830051"/>
        </a:buClr>
        <a:buFont typeface="Arial" panose="020B0604020202020204" pitchFamily="34" charset="0"/>
        <a:buChar char="»"/>
        <a:defRPr sz="1600">
          <a:solidFill>
            <a:srgbClr val="88746A"/>
          </a:solidFill>
          <a:latin typeface="+mn-lt"/>
        </a:defRPr>
      </a:lvl8pPr>
      <a:lvl9pPr marL="2941955" indent="-154305" algn="l" defTabSz="913130" rtl="0" eaLnBrk="0" fontAlgn="base" hangingPunct="0">
        <a:spcBef>
          <a:spcPct val="20000"/>
        </a:spcBef>
        <a:spcAft>
          <a:spcPct val="0"/>
        </a:spcAft>
        <a:buClr>
          <a:srgbClr val="830051"/>
        </a:buClr>
        <a:buFont typeface="Arial" panose="020B0604020202020204" pitchFamily="34" charset="0"/>
        <a:buChar char="»"/>
        <a:defRPr sz="1600">
          <a:solidFill>
            <a:srgbClr val="88746A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450850" y="346075"/>
            <a:ext cx="6127750" cy="627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2051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407400" cy="42830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3130" rtl="0" eaLnBrk="0" fontAlgn="base" hangingPunct="0">
        <a:spcBef>
          <a:spcPct val="0"/>
        </a:spcBef>
        <a:spcAft>
          <a:spcPct val="0"/>
        </a:spcAft>
        <a:defRPr sz="2000">
          <a:solidFill>
            <a:srgbClr val="830051"/>
          </a:solidFill>
          <a:latin typeface="+mj-lt"/>
          <a:ea typeface="+mj-ea"/>
          <a:cs typeface="+mj-cs"/>
        </a:defRPr>
      </a:lvl1pPr>
      <a:lvl2pPr algn="l" defTabSz="913130" rtl="0" eaLnBrk="0" fontAlgn="base" hangingPunct="0">
        <a:spcBef>
          <a:spcPct val="0"/>
        </a:spcBef>
        <a:spcAft>
          <a:spcPct val="0"/>
        </a:spcAft>
        <a:defRPr sz="2000">
          <a:solidFill>
            <a:srgbClr val="830051"/>
          </a:solidFill>
          <a:latin typeface="Arial" panose="020B0604020202020204" pitchFamily="34" charset="0"/>
        </a:defRPr>
      </a:lvl2pPr>
      <a:lvl3pPr algn="l" defTabSz="913130" rtl="0" eaLnBrk="0" fontAlgn="base" hangingPunct="0">
        <a:spcBef>
          <a:spcPct val="0"/>
        </a:spcBef>
        <a:spcAft>
          <a:spcPct val="0"/>
        </a:spcAft>
        <a:defRPr sz="2000">
          <a:solidFill>
            <a:srgbClr val="830051"/>
          </a:solidFill>
          <a:latin typeface="Arial" panose="020B0604020202020204" pitchFamily="34" charset="0"/>
        </a:defRPr>
      </a:lvl3pPr>
      <a:lvl4pPr algn="l" defTabSz="913130" rtl="0" eaLnBrk="0" fontAlgn="base" hangingPunct="0">
        <a:spcBef>
          <a:spcPct val="0"/>
        </a:spcBef>
        <a:spcAft>
          <a:spcPct val="0"/>
        </a:spcAft>
        <a:defRPr sz="2000">
          <a:solidFill>
            <a:srgbClr val="830051"/>
          </a:solidFill>
          <a:latin typeface="Arial" panose="020B0604020202020204" pitchFamily="34" charset="0"/>
        </a:defRPr>
      </a:lvl4pPr>
      <a:lvl5pPr algn="l" defTabSz="913130" rtl="0" eaLnBrk="0" fontAlgn="base" hangingPunct="0">
        <a:spcBef>
          <a:spcPct val="0"/>
        </a:spcBef>
        <a:spcAft>
          <a:spcPct val="0"/>
        </a:spcAft>
        <a:defRPr sz="2000">
          <a:solidFill>
            <a:srgbClr val="830051"/>
          </a:solidFill>
          <a:latin typeface="Arial" panose="020B0604020202020204" pitchFamily="34" charset="0"/>
        </a:defRPr>
      </a:lvl5pPr>
      <a:lvl6pPr marL="457200" algn="l" defTabSz="913130" rtl="0" eaLnBrk="0" fontAlgn="base" hangingPunct="0">
        <a:spcBef>
          <a:spcPct val="0"/>
        </a:spcBef>
        <a:spcAft>
          <a:spcPct val="0"/>
        </a:spcAft>
        <a:defRPr sz="2000">
          <a:solidFill>
            <a:srgbClr val="830051"/>
          </a:solidFill>
          <a:latin typeface="Arial" panose="020B0604020202020204" pitchFamily="34" charset="0"/>
        </a:defRPr>
      </a:lvl6pPr>
      <a:lvl7pPr marL="914400" algn="l" defTabSz="913130" rtl="0" eaLnBrk="0" fontAlgn="base" hangingPunct="0">
        <a:spcBef>
          <a:spcPct val="0"/>
        </a:spcBef>
        <a:spcAft>
          <a:spcPct val="0"/>
        </a:spcAft>
        <a:defRPr sz="2000">
          <a:solidFill>
            <a:srgbClr val="830051"/>
          </a:solidFill>
          <a:latin typeface="Arial" panose="020B0604020202020204" pitchFamily="34" charset="0"/>
        </a:defRPr>
      </a:lvl7pPr>
      <a:lvl8pPr marL="1371600" algn="l" defTabSz="913130" rtl="0" eaLnBrk="0" fontAlgn="base" hangingPunct="0">
        <a:spcBef>
          <a:spcPct val="0"/>
        </a:spcBef>
        <a:spcAft>
          <a:spcPct val="0"/>
        </a:spcAft>
        <a:defRPr sz="2000">
          <a:solidFill>
            <a:srgbClr val="830051"/>
          </a:solidFill>
          <a:latin typeface="Arial" panose="020B0604020202020204" pitchFamily="34" charset="0"/>
        </a:defRPr>
      </a:lvl8pPr>
      <a:lvl9pPr marL="1828800" algn="l" defTabSz="913130" rtl="0" eaLnBrk="0" fontAlgn="base" hangingPunct="0">
        <a:spcBef>
          <a:spcPct val="0"/>
        </a:spcBef>
        <a:spcAft>
          <a:spcPct val="0"/>
        </a:spcAft>
        <a:defRPr sz="2000">
          <a:solidFill>
            <a:srgbClr val="830051"/>
          </a:solidFill>
          <a:latin typeface="Arial" panose="020B0604020202020204" pitchFamily="34" charset="0"/>
        </a:defRPr>
      </a:lvl9pPr>
    </p:titleStyle>
    <p:bodyStyle>
      <a:lvl1pPr marL="203200" indent="-203200" algn="l" defTabSz="913130" rtl="0" eaLnBrk="0" fontAlgn="base" hangingPunct="0">
        <a:spcBef>
          <a:spcPct val="20000"/>
        </a:spcBef>
        <a:spcAft>
          <a:spcPct val="0"/>
        </a:spcAft>
        <a:buClr>
          <a:srgbClr val="830051"/>
        </a:buClr>
        <a:buFont typeface="Arial" panose="020B0604020202020204" pitchFamily="34" charset="0"/>
        <a:buChar char="•"/>
        <a:defRPr sz="3200">
          <a:solidFill>
            <a:srgbClr val="88746A"/>
          </a:solidFill>
          <a:latin typeface="+mn-lt"/>
          <a:ea typeface="+mn-ea"/>
          <a:cs typeface="+mn-cs"/>
        </a:defRPr>
      </a:lvl1pPr>
      <a:lvl2pPr marL="446405" indent="-195580" algn="l" defTabSz="913130" rtl="0" eaLnBrk="0" fontAlgn="base" hangingPunct="0">
        <a:spcBef>
          <a:spcPct val="20000"/>
        </a:spcBef>
        <a:spcAft>
          <a:spcPct val="0"/>
        </a:spcAft>
        <a:buClr>
          <a:srgbClr val="830051"/>
        </a:buClr>
        <a:buFont typeface="Arial" panose="020B0604020202020204" pitchFamily="34" charset="0"/>
        <a:buChar char="–"/>
        <a:defRPr sz="1600">
          <a:solidFill>
            <a:srgbClr val="88746A"/>
          </a:solidFill>
          <a:latin typeface="+mn-lt"/>
        </a:defRPr>
      </a:lvl2pPr>
      <a:lvl3pPr marL="657225" indent="-154305" algn="l" defTabSz="913130" rtl="0" eaLnBrk="0" fontAlgn="base" hangingPunct="0">
        <a:spcBef>
          <a:spcPct val="20000"/>
        </a:spcBef>
        <a:spcAft>
          <a:spcPct val="0"/>
        </a:spcAft>
        <a:buClr>
          <a:srgbClr val="830051"/>
        </a:buClr>
        <a:buFont typeface="Arial" panose="020B0604020202020204" pitchFamily="34" charset="0"/>
        <a:buChar char="•"/>
        <a:defRPr sz="1600">
          <a:solidFill>
            <a:srgbClr val="88746A"/>
          </a:solidFill>
          <a:latin typeface="+mn-lt"/>
        </a:defRPr>
      </a:lvl3pPr>
      <a:lvl4pPr marL="887730" indent="-154305" algn="l" defTabSz="913130" rtl="0" eaLnBrk="0" fontAlgn="base" hangingPunct="0">
        <a:spcBef>
          <a:spcPct val="20000"/>
        </a:spcBef>
        <a:spcAft>
          <a:spcPct val="0"/>
        </a:spcAft>
        <a:buClr>
          <a:srgbClr val="830051"/>
        </a:buClr>
        <a:buFont typeface="Arial" panose="020B0604020202020204" pitchFamily="34" charset="0"/>
        <a:buChar char="–"/>
        <a:defRPr sz="1600">
          <a:solidFill>
            <a:srgbClr val="88746A"/>
          </a:solidFill>
          <a:latin typeface="+mn-lt"/>
        </a:defRPr>
      </a:lvl4pPr>
      <a:lvl5pPr marL="1113155" indent="-154305" algn="l" defTabSz="913130" rtl="0" eaLnBrk="0" fontAlgn="base" hangingPunct="0">
        <a:spcBef>
          <a:spcPct val="20000"/>
        </a:spcBef>
        <a:spcAft>
          <a:spcPct val="0"/>
        </a:spcAft>
        <a:buClr>
          <a:srgbClr val="830051"/>
        </a:buClr>
        <a:buFont typeface="Arial" panose="020B0604020202020204" pitchFamily="34" charset="0"/>
        <a:buChar char="»"/>
        <a:defRPr sz="1600">
          <a:solidFill>
            <a:srgbClr val="88746A"/>
          </a:solidFill>
          <a:latin typeface="+mn-lt"/>
        </a:defRPr>
      </a:lvl5pPr>
      <a:lvl6pPr marL="1570355" indent="-154305" algn="l" defTabSz="913130" rtl="0" eaLnBrk="0" fontAlgn="base" hangingPunct="0">
        <a:spcBef>
          <a:spcPct val="20000"/>
        </a:spcBef>
        <a:spcAft>
          <a:spcPct val="0"/>
        </a:spcAft>
        <a:buClr>
          <a:srgbClr val="830051"/>
        </a:buClr>
        <a:buFont typeface="Arial" panose="020B0604020202020204" pitchFamily="34" charset="0"/>
        <a:buChar char="»"/>
        <a:defRPr sz="1600">
          <a:solidFill>
            <a:srgbClr val="88746A"/>
          </a:solidFill>
          <a:latin typeface="+mn-lt"/>
        </a:defRPr>
      </a:lvl6pPr>
      <a:lvl7pPr marL="2027555" indent="-154305" algn="l" defTabSz="913130" rtl="0" eaLnBrk="0" fontAlgn="base" hangingPunct="0">
        <a:spcBef>
          <a:spcPct val="20000"/>
        </a:spcBef>
        <a:spcAft>
          <a:spcPct val="0"/>
        </a:spcAft>
        <a:buClr>
          <a:srgbClr val="830051"/>
        </a:buClr>
        <a:buFont typeface="Arial" panose="020B0604020202020204" pitchFamily="34" charset="0"/>
        <a:buChar char="»"/>
        <a:defRPr sz="1600">
          <a:solidFill>
            <a:srgbClr val="88746A"/>
          </a:solidFill>
          <a:latin typeface="+mn-lt"/>
        </a:defRPr>
      </a:lvl7pPr>
      <a:lvl8pPr marL="2484755" indent="-154305" algn="l" defTabSz="913130" rtl="0" eaLnBrk="0" fontAlgn="base" hangingPunct="0">
        <a:spcBef>
          <a:spcPct val="20000"/>
        </a:spcBef>
        <a:spcAft>
          <a:spcPct val="0"/>
        </a:spcAft>
        <a:buClr>
          <a:srgbClr val="830051"/>
        </a:buClr>
        <a:buFont typeface="Arial" panose="020B0604020202020204" pitchFamily="34" charset="0"/>
        <a:buChar char="»"/>
        <a:defRPr sz="1600">
          <a:solidFill>
            <a:srgbClr val="88746A"/>
          </a:solidFill>
          <a:latin typeface="+mn-lt"/>
        </a:defRPr>
      </a:lvl8pPr>
      <a:lvl9pPr marL="2941955" indent="-154305" algn="l" defTabSz="913130" rtl="0" eaLnBrk="0" fontAlgn="base" hangingPunct="0">
        <a:spcBef>
          <a:spcPct val="20000"/>
        </a:spcBef>
        <a:spcAft>
          <a:spcPct val="0"/>
        </a:spcAft>
        <a:buClr>
          <a:srgbClr val="830051"/>
        </a:buClr>
        <a:buFont typeface="Arial" panose="020B0604020202020204" pitchFamily="34" charset="0"/>
        <a:buChar char="»"/>
        <a:defRPr sz="1600">
          <a:solidFill>
            <a:srgbClr val="88746A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Picture 2" descr="_MG_1904-exterior night-2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-785812"/>
            <a:ext cx="9156700" cy="6980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4071938"/>
            <a:ext cx="9150350" cy="2835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0" name="Text Box 6"/>
          <p:cNvSpPr txBox="1"/>
          <p:nvPr/>
        </p:nvSpPr>
        <p:spPr>
          <a:xfrm>
            <a:off x="179388" y="5734050"/>
            <a:ext cx="6624637" cy="784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defTabSz="914400" eaLnBrk="1" hangingPunct="1">
              <a:spcBef>
                <a:spcPct val="50000"/>
              </a:spcBef>
              <a:buClr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YuYuan Hotel 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Zhangzhou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defTabSz="914400" eaLnBrk="1" hangingPunct="1">
              <a:spcBef>
                <a:spcPct val="50000"/>
              </a:spcBef>
              <a:buClr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漳州裕元大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酒店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1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4" name="Picture 2" descr="皇冠高级间-大床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0837" y="4763"/>
            <a:ext cx="10275887" cy="6851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5" name="Rectangle 2"/>
          <p:cNvSpPr>
            <a:spLocks noGrp="1"/>
          </p:cNvSpPr>
          <p:nvPr>
            <p:ph type="title" idx="4294967295"/>
          </p:nvPr>
        </p:nvSpPr>
        <p:spPr>
          <a:xfrm>
            <a:off x="1143000" y="357188"/>
            <a:ext cx="6097588" cy="627062"/>
          </a:xfrm>
          <a:ln/>
        </p:spPr>
        <p:txBody>
          <a:bodyPr vert="horz" wrap="square" lIns="0" tIns="0" rIns="0" bIns="0" anchor="t" anchorCtr="0"/>
          <a:p>
            <a:pPr eaLnBrk="1" hangingPunct="1">
              <a:buNone/>
            </a:pPr>
            <a:br>
              <a:rPr lang="en-GB" altLang="en-US" sz="1800" dirty="0">
                <a:solidFill>
                  <a:schemeClr val="tx1"/>
                </a:solidFill>
                <a:ea typeface="宋体" panose="02010600030101010101" pitchFamily="2" charset="-122"/>
              </a:rPr>
            </a:br>
            <a:br>
              <a:rPr lang="en-GB" alt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</a:br>
            <a:r>
              <a:rPr lang="zh-CN" alt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高级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大床房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6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pic>
        <p:nvPicPr>
          <p:cNvPr id="13317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8" name="Picture 2" descr="皇冠高级间-双床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00" y="1588"/>
            <a:ext cx="10280650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9" name="Rectangle 2"/>
          <p:cNvSpPr>
            <a:spLocks noGrp="1"/>
          </p:cNvSpPr>
          <p:nvPr>
            <p:ph type="title" idx="4294967295"/>
          </p:nvPr>
        </p:nvSpPr>
        <p:spPr>
          <a:xfrm>
            <a:off x="1071563" y="642938"/>
            <a:ext cx="6097587" cy="603250"/>
          </a:xfrm>
          <a:ln/>
        </p:spPr>
        <p:txBody>
          <a:bodyPr vert="horz" wrap="square" lIns="0" tIns="0" rIns="0" bIns="0" anchor="t" anchorCtr="0"/>
          <a:p>
            <a:pPr eaLnBrk="1" hangingPunct="1">
              <a:buNone/>
            </a:pPr>
            <a:br>
              <a:rPr lang="en-GB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双床房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0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pic>
        <p:nvPicPr>
          <p:cNvPr id="14341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2" name="Picture 2" descr="皇冠高级间-双床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00" y="1588"/>
            <a:ext cx="10280650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3" name="Rectangle 2"/>
          <p:cNvSpPr>
            <a:spLocks noGrp="1"/>
          </p:cNvSpPr>
          <p:nvPr>
            <p:ph type="title" idx="4294967295"/>
          </p:nvPr>
        </p:nvSpPr>
        <p:spPr>
          <a:xfrm>
            <a:off x="785813" y="71438"/>
            <a:ext cx="6097587" cy="603250"/>
          </a:xfrm>
          <a:ln/>
        </p:spPr>
        <p:txBody>
          <a:bodyPr vert="horz" wrap="square" lIns="0" tIns="0" rIns="0" bIns="0" anchor="t" anchorCtr="0"/>
          <a:p>
            <a:pPr eaLnBrk="1" hangingPunct="1"/>
            <a:br>
              <a:rPr lang="en-GB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客房卫生间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4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pic>
        <p:nvPicPr>
          <p:cNvPr id="15365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6" name="Picture 2" descr="皇冠高级间-双床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00" y="1588"/>
            <a:ext cx="10280650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7" name="Rectangle 2"/>
          <p:cNvSpPr>
            <a:spLocks noGrp="1"/>
          </p:cNvSpPr>
          <p:nvPr>
            <p:ph type="title" idx="4294967295"/>
          </p:nvPr>
        </p:nvSpPr>
        <p:spPr>
          <a:xfrm>
            <a:off x="642938" y="357188"/>
            <a:ext cx="6097587" cy="603250"/>
          </a:xfrm>
          <a:ln/>
        </p:spPr>
        <p:txBody>
          <a:bodyPr vert="horz" wrap="square" lIns="0" tIns="0" rIns="0" bIns="0" anchor="t" anchorCtr="0"/>
          <a:p>
            <a:pPr eaLnBrk="1" hangingPunct="1"/>
            <a:br>
              <a:rPr lang="en-GB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客房卫生间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8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pic>
        <p:nvPicPr>
          <p:cNvPr id="16389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0" name="Picture 2" descr="皇冠高级间-双床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00" y="1588"/>
            <a:ext cx="10280650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1" name="Rectangle 2"/>
          <p:cNvSpPr>
            <a:spLocks noGrp="1"/>
          </p:cNvSpPr>
          <p:nvPr>
            <p:ph type="title" idx="4294967295"/>
          </p:nvPr>
        </p:nvSpPr>
        <p:spPr>
          <a:xfrm>
            <a:off x="642938" y="357188"/>
            <a:ext cx="6097587" cy="603250"/>
          </a:xfrm>
          <a:ln/>
        </p:spPr>
        <p:txBody>
          <a:bodyPr vert="horz" wrap="square" lIns="0" tIns="0" rIns="0" bIns="0" anchor="t" anchorCtr="0"/>
          <a:p>
            <a:pPr eaLnBrk="1" hangingPunct="1">
              <a:buNone/>
            </a:pPr>
            <a:br>
              <a:rPr lang="en-GB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商务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双床房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2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pic>
        <p:nvPicPr>
          <p:cNvPr id="17413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Picture 2" descr="皇冠高级间-双床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88"/>
            <a:ext cx="9393238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5" name="Rectangle 2"/>
          <p:cNvSpPr>
            <a:spLocks noGrp="1"/>
          </p:cNvSpPr>
          <p:nvPr>
            <p:ph type="title" idx="4294967295"/>
          </p:nvPr>
        </p:nvSpPr>
        <p:spPr>
          <a:xfrm>
            <a:off x="642938" y="357188"/>
            <a:ext cx="6097587" cy="603250"/>
          </a:xfrm>
          <a:ln/>
        </p:spPr>
        <p:txBody>
          <a:bodyPr vert="horz" wrap="square" lIns="0" tIns="0" rIns="0" bIns="0" anchor="t" anchorCtr="0"/>
          <a:p>
            <a:pPr eaLnBrk="1" hangingPunct="1">
              <a:buNone/>
            </a:pPr>
            <a:br>
              <a:rPr lang="en-GB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商务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大床房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6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pic>
        <p:nvPicPr>
          <p:cNvPr id="18437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1150" y="7938"/>
            <a:ext cx="10267950" cy="6842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9" name="Rectangle 2"/>
          <p:cNvSpPr>
            <a:spLocks noGrp="1"/>
          </p:cNvSpPr>
          <p:nvPr>
            <p:ph type="title" idx="4294967295"/>
          </p:nvPr>
        </p:nvSpPr>
        <p:spPr>
          <a:xfrm>
            <a:off x="642938" y="357188"/>
            <a:ext cx="6097587" cy="603250"/>
          </a:xfrm>
          <a:ln/>
        </p:spPr>
        <p:txBody>
          <a:bodyPr vert="horz" wrap="square" lIns="0" tIns="0" rIns="0" bIns="0" anchor="t" anchorCtr="0"/>
          <a:p>
            <a:pPr eaLnBrk="1" hangingPunct="1"/>
            <a:br>
              <a:rPr lang="en-GB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豪华大床房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0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pic>
        <p:nvPicPr>
          <p:cNvPr id="19461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2" name="Picture 2" descr="皇冠高级间-双床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1150" y="1588"/>
            <a:ext cx="10267950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3" name="Rectangle 2"/>
          <p:cNvSpPr>
            <a:spLocks noGrp="1"/>
          </p:cNvSpPr>
          <p:nvPr>
            <p:ph type="title" idx="4294967295"/>
          </p:nvPr>
        </p:nvSpPr>
        <p:spPr>
          <a:xfrm>
            <a:off x="642938" y="357188"/>
            <a:ext cx="6097587" cy="603250"/>
          </a:xfrm>
          <a:ln/>
        </p:spPr>
        <p:txBody>
          <a:bodyPr vert="horz" wrap="square" lIns="0" tIns="0" rIns="0" bIns="0" anchor="t" anchorCtr="0"/>
          <a:p>
            <a:pPr eaLnBrk="1" hangingPunct="1"/>
            <a:br>
              <a:rPr lang="en-GB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豪华双床房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4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pic>
        <p:nvPicPr>
          <p:cNvPr id="20485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Rectangle 2"/>
          <p:cNvSpPr>
            <a:spLocks noGrp="1"/>
          </p:cNvSpPr>
          <p:nvPr/>
        </p:nvSpPr>
        <p:spPr>
          <a:xfrm>
            <a:off x="1670050" y="1500188"/>
            <a:ext cx="6099175" cy="6096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Outlet of </a:t>
            </a:r>
            <a:b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YuYuan Hotel </a:t>
            </a: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Zhangzhou</a:t>
            </a:r>
            <a:b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酒店餐厅</a:t>
            </a:r>
            <a:endParaRPr lang="zh-CN" altLang="en-US" sz="2000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28750" y="4214813"/>
            <a:ext cx="6715125" cy="14779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      裕香园中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餐厅厅堂宽敞明亮、高贵典雅，可容纳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900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多人同时用餐，豪华包厢，成功典范；由特级厨师主厨的中餐主要经营闽菜、粤菜、客家菜等，是您宴请、冷餐、酒会、的理想场所；中餐包厢、宴会厅位于酒店三楼，自助餐厅位于酒店一楼，具有“裕元”饮食特色的各种食品、饮料任君选择。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方正正中黑简体" pitchFamily="2" charset="-122"/>
              <a:ea typeface="方正正中黑简体" pitchFamily="2" charset="-122"/>
              <a:cs typeface="+mn-cs"/>
            </a:endParaRPr>
          </a:p>
        </p:txBody>
      </p:sp>
      <p:sp>
        <p:nvSpPr>
          <p:cNvPr id="21508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30" name="Picture 2" descr="图片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0075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1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sp>
        <p:nvSpPr>
          <p:cNvPr id="22532" name="Rectangle 2"/>
          <p:cNvSpPr>
            <a:spLocks noGrp="1"/>
          </p:cNvSpPr>
          <p:nvPr/>
        </p:nvSpPr>
        <p:spPr>
          <a:xfrm>
            <a:off x="6143625" y="4786313"/>
            <a:ext cx="2736850" cy="7191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YUXIANGYUAN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裕香园中餐厅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33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5" y="1357313"/>
            <a:ext cx="1539875" cy="2714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4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/>
          </p:cNvSpPr>
          <p:nvPr>
            <p:ph type="title" idx="4294967295"/>
          </p:nvPr>
        </p:nvSpPr>
        <p:spPr>
          <a:xfrm>
            <a:off x="450850" y="346075"/>
            <a:ext cx="6097588" cy="627063"/>
          </a:xfrm>
          <a:ln/>
        </p:spPr>
        <p:txBody>
          <a:bodyPr vert="horz" wrap="square" lIns="0" tIns="0" rIns="0" bIns="0" anchor="t" anchorCtr="0"/>
          <a:p>
            <a:pPr eaLnBrk="1" hangingPunct="1"/>
            <a:br>
              <a:rPr lang="en-GB" altLang="en-US" dirty="0">
                <a:solidFill>
                  <a:schemeClr val="tx1"/>
                </a:solidFill>
                <a:ea typeface="宋体" panose="02010600030101010101" pitchFamily="2" charset="-122"/>
              </a:rPr>
            </a:br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A</a:t>
            </a: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dd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酒店位置</a:t>
            </a:r>
            <a:endParaRPr lang="zh-CN" altLang="en-US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sp>
        <p:nvSpPr>
          <p:cNvPr id="5124" name="Rectangle 5"/>
          <p:cNvSpPr/>
          <p:nvPr/>
        </p:nvSpPr>
        <p:spPr>
          <a:xfrm>
            <a:off x="468313" y="1628775"/>
            <a:ext cx="7991475" cy="4537075"/>
          </a:xfrm>
          <a:prstGeom prst="rect">
            <a:avLst/>
          </a:prstGeom>
          <a:noFill/>
          <a:ln w="9525">
            <a:noFill/>
          </a:ln>
        </p:spPr>
        <p:txBody>
          <a:bodyPr l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defTabSz="914400" eaLnBrk="1" hangingPunct="1">
              <a:buNone/>
            </a:pP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5125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7375" y="1857375"/>
            <a:ext cx="5086350" cy="3481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6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4" name="Picture 2" descr="彩丰楼-包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00250" y="0"/>
            <a:ext cx="12726988" cy="7000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sp>
        <p:nvSpPr>
          <p:cNvPr id="23556" name="矩形 5"/>
          <p:cNvSpPr/>
          <p:nvPr/>
        </p:nvSpPr>
        <p:spPr>
          <a:xfrm>
            <a:off x="428625" y="5214938"/>
            <a:ext cx="3035300" cy="5540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三楼宴会厅</a:t>
            </a:r>
            <a:endParaRPr lang="en-US" altLang="zh-CN" sz="1800" dirty="0">
              <a:solidFill>
                <a:schemeClr val="bg1"/>
              </a:solidFill>
              <a:latin typeface="方正正中黑简体" pitchFamily="2" charset="-122"/>
              <a:ea typeface="方正正中黑简体" pitchFamily="2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2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面积：</a:t>
            </a:r>
            <a:r>
              <a:rPr lang="en-US" altLang="zh-CN" sz="12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660</a:t>
            </a:r>
            <a:r>
              <a:rPr lang="zh-CN" altLang="en-US" sz="12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平方米，可容纳</a:t>
            </a:r>
            <a:r>
              <a:rPr lang="en-US" altLang="zh-CN" sz="12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50</a:t>
            </a:r>
            <a:r>
              <a:rPr lang="zh-CN" altLang="en-US" sz="12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桌同时用餐</a:t>
            </a:r>
            <a:endParaRPr lang="en-US" altLang="zh-CN" sz="1200" dirty="0">
              <a:solidFill>
                <a:schemeClr val="bg1"/>
              </a:solidFill>
              <a:latin typeface="方正正中黑简体" pitchFamily="2" charset="-122"/>
              <a:ea typeface="方正正中黑简体" pitchFamily="2" charset="-122"/>
            </a:endParaRPr>
          </a:p>
        </p:txBody>
      </p:sp>
      <p:pic>
        <p:nvPicPr>
          <p:cNvPr id="23557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8" name="Picture 2" descr="彩丰楼-包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00250" y="0"/>
            <a:ext cx="11852275" cy="7038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79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sp>
        <p:nvSpPr>
          <p:cNvPr id="24580" name="矩形 5"/>
          <p:cNvSpPr/>
          <p:nvPr/>
        </p:nvSpPr>
        <p:spPr>
          <a:xfrm>
            <a:off x="214313" y="1571625"/>
            <a:ext cx="1236662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中餐包厢</a:t>
            </a:r>
            <a:r>
              <a:rPr lang="en-US" altLang="zh-CN" sz="18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1</a:t>
            </a:r>
            <a:endParaRPr lang="en-US" altLang="zh-CN" sz="1800" dirty="0">
              <a:solidFill>
                <a:schemeClr val="bg1"/>
              </a:solidFill>
              <a:latin typeface="方正正中黑简体" pitchFamily="2" charset="-122"/>
              <a:ea typeface="方正正中黑简体" pitchFamily="2" charset="-122"/>
            </a:endParaRPr>
          </a:p>
        </p:txBody>
      </p:sp>
      <p:pic>
        <p:nvPicPr>
          <p:cNvPr id="24581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2" name="Picture 2" descr="彩丰楼-皇品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81050" y="3175"/>
            <a:ext cx="10280650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3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sp>
        <p:nvSpPr>
          <p:cNvPr id="25604" name="矩形 5"/>
          <p:cNvSpPr/>
          <p:nvPr/>
        </p:nvSpPr>
        <p:spPr>
          <a:xfrm>
            <a:off x="928688" y="1500188"/>
            <a:ext cx="1263650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中餐包厢</a:t>
            </a:r>
            <a:r>
              <a:rPr lang="en-US" altLang="zh-CN" sz="18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2</a:t>
            </a:r>
            <a:endParaRPr lang="en-US" altLang="zh-CN" sz="1800" dirty="0">
              <a:solidFill>
                <a:schemeClr val="bg1"/>
              </a:solidFill>
              <a:latin typeface="方正正中黑简体" pitchFamily="2" charset="-122"/>
              <a:ea typeface="方正正中黑简体" pitchFamily="2" charset="-122"/>
            </a:endParaRPr>
          </a:p>
        </p:txBody>
      </p:sp>
      <p:pic>
        <p:nvPicPr>
          <p:cNvPr id="25605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6" name="Picture 2" descr="彩丰楼-散座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61962" y="0"/>
            <a:ext cx="9605962" cy="7381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7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sp>
        <p:nvSpPr>
          <p:cNvPr id="26628" name="矩形 5"/>
          <p:cNvSpPr/>
          <p:nvPr/>
        </p:nvSpPr>
        <p:spPr>
          <a:xfrm>
            <a:off x="1143000" y="1357313"/>
            <a:ext cx="1266825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中餐包厢</a:t>
            </a:r>
            <a:r>
              <a:rPr lang="en-US" altLang="zh-CN" sz="18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3</a:t>
            </a:r>
            <a:endParaRPr lang="en-US" altLang="zh-CN" sz="1800" dirty="0">
              <a:solidFill>
                <a:schemeClr val="bg1"/>
              </a:solidFill>
              <a:latin typeface="方正正中黑简体" pitchFamily="2" charset="-122"/>
              <a:ea typeface="方正正中黑简体" pitchFamily="2" charset="-122"/>
            </a:endParaRPr>
          </a:p>
        </p:txBody>
      </p:sp>
      <p:pic>
        <p:nvPicPr>
          <p:cNvPr id="26629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pic>
        <p:nvPicPr>
          <p:cNvPr id="27651" name="Picture 5" descr="彩丰楼-主厨餐桌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90662" y="-214312"/>
            <a:ext cx="11860212" cy="7215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2" name="矩形 5"/>
          <p:cNvSpPr/>
          <p:nvPr/>
        </p:nvSpPr>
        <p:spPr>
          <a:xfrm>
            <a:off x="785813" y="1000125"/>
            <a:ext cx="1800225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一楼自助早餐区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27653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4" name="Text Box 6"/>
          <p:cNvSpPr txBox="1"/>
          <p:nvPr/>
        </p:nvSpPr>
        <p:spPr>
          <a:xfrm>
            <a:off x="8724900" y="63912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2"/>
          <p:cNvSpPr>
            <a:spLocks noGrp="1"/>
          </p:cNvSpPr>
          <p:nvPr/>
        </p:nvSpPr>
        <p:spPr>
          <a:xfrm>
            <a:off x="1670050" y="1500188"/>
            <a:ext cx="6099175" cy="6096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Outlet of </a:t>
            </a:r>
            <a:b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YuYuan Hotel </a:t>
            </a: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Zhangzhou</a:t>
            </a:r>
            <a:b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酒店会议</a:t>
            </a:r>
            <a:endParaRPr lang="zh-CN" altLang="en-US" sz="2000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28750" y="4214813"/>
            <a:ext cx="6715125" cy="20320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     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酒店设各种大小多功能厅（会议室），设备先进齐全的多功能会议厅，可举行各种规模的大型会议，是文艺演出、时装表演、播放录像、投影、电影、举办研讨会、培训、报告会、产品展示会、交易会及新闻发布会等大型活动的理想场所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方正正中黑简体" pitchFamily="2" charset="-122"/>
              <a:ea typeface="方正正中黑简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会议厅配备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LED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大屏幕（仅三楼宴会厅）、投影、音响、话筒等各项多媒体设施。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方正正中黑简体" pitchFamily="2" charset="-122"/>
              <a:ea typeface="方正正中黑简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   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方正正中黑简体" pitchFamily="2" charset="-122"/>
              <a:ea typeface="方正正中黑简体" pitchFamily="2" charset="-122"/>
              <a:cs typeface="+mn-cs"/>
            </a:endParaRPr>
          </a:p>
        </p:txBody>
      </p:sp>
      <p:sp>
        <p:nvSpPr>
          <p:cNvPr id="28676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8" name="Picture 2" descr="西餐厅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9762" y="-50800"/>
            <a:ext cx="10363200" cy="6908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9" name="Text Box 6"/>
          <p:cNvSpPr txBox="1"/>
          <p:nvPr/>
        </p:nvSpPr>
        <p:spPr>
          <a:xfrm>
            <a:off x="4683125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sp>
        <p:nvSpPr>
          <p:cNvPr id="29700" name="矩形 5"/>
          <p:cNvSpPr/>
          <p:nvPr/>
        </p:nvSpPr>
        <p:spPr>
          <a:xfrm>
            <a:off x="214313" y="5572125"/>
            <a:ext cx="4572000" cy="554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多功能会议厅</a:t>
            </a:r>
            <a:r>
              <a:rPr lang="en-US" altLang="zh-CN" sz="18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1</a:t>
            </a:r>
            <a:endParaRPr lang="en-US" altLang="zh-CN" sz="1800" dirty="0">
              <a:solidFill>
                <a:schemeClr val="bg1"/>
              </a:solidFill>
              <a:latin typeface="方正正中黑简体" pitchFamily="2" charset="-122"/>
              <a:ea typeface="方正正中黑简体" pitchFamily="2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2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面积：</a:t>
            </a:r>
            <a:r>
              <a:rPr lang="en-US" altLang="zh-CN" sz="12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395</a:t>
            </a:r>
            <a:r>
              <a:rPr lang="zh-CN" altLang="en-US" sz="12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平方米</a:t>
            </a:r>
            <a:endParaRPr lang="en-US" altLang="zh-CN" sz="1200" dirty="0">
              <a:solidFill>
                <a:schemeClr val="bg1"/>
              </a:solidFill>
              <a:latin typeface="方正正中黑简体" pitchFamily="2" charset="-122"/>
              <a:ea typeface="方正正中黑简体" pitchFamily="2" charset="-122"/>
            </a:endParaRPr>
          </a:p>
        </p:txBody>
      </p:sp>
      <p:pic>
        <p:nvPicPr>
          <p:cNvPr id="29701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2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2" name="Picture 2" descr="西餐厅-服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08112" y="-71437"/>
            <a:ext cx="11730037" cy="7215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3" name="Text Box 6"/>
          <p:cNvSpPr txBox="1"/>
          <p:nvPr/>
        </p:nvSpPr>
        <p:spPr>
          <a:xfrm>
            <a:off x="4683125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sp>
        <p:nvSpPr>
          <p:cNvPr id="30724" name="矩形 5"/>
          <p:cNvSpPr/>
          <p:nvPr/>
        </p:nvSpPr>
        <p:spPr>
          <a:xfrm>
            <a:off x="214313" y="3071813"/>
            <a:ext cx="4572000" cy="5540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多功能会议厅</a:t>
            </a:r>
            <a:r>
              <a:rPr lang="en-US" altLang="zh-CN" sz="18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2</a:t>
            </a:r>
            <a:endParaRPr lang="en-US" altLang="zh-CN" sz="1800" dirty="0">
              <a:solidFill>
                <a:schemeClr val="bg1"/>
              </a:solidFill>
              <a:latin typeface="方正正中黑简体" pitchFamily="2" charset="-122"/>
              <a:ea typeface="方正正中黑简体" pitchFamily="2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2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面积：</a:t>
            </a:r>
            <a:r>
              <a:rPr lang="en-US" altLang="zh-CN" sz="12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132</a:t>
            </a:r>
            <a:r>
              <a:rPr lang="zh-CN" altLang="en-US" sz="12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平方米</a:t>
            </a:r>
            <a:endParaRPr lang="en-US" altLang="zh-CN" sz="1200" dirty="0">
              <a:solidFill>
                <a:schemeClr val="bg1"/>
              </a:solidFill>
              <a:latin typeface="方正正中黑简体" pitchFamily="2" charset="-122"/>
              <a:ea typeface="方正正中黑简体" pitchFamily="2" charset="-122"/>
            </a:endParaRPr>
          </a:p>
        </p:txBody>
      </p:sp>
      <p:pic>
        <p:nvPicPr>
          <p:cNvPr id="30725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6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6" name="Picture 2" descr="大堂吧-内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79400" y="-42862"/>
            <a:ext cx="10394950" cy="6929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7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sp>
        <p:nvSpPr>
          <p:cNvPr id="31748" name="Text Box 6"/>
          <p:cNvSpPr txBox="1"/>
          <p:nvPr/>
        </p:nvSpPr>
        <p:spPr>
          <a:xfrm>
            <a:off x="1357313" y="5643563"/>
            <a:ext cx="1293812" cy="5540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接待室</a:t>
            </a:r>
            <a:endParaRPr lang="en-US" altLang="zh-CN" sz="1800" dirty="0">
              <a:solidFill>
                <a:schemeClr val="bg1"/>
              </a:solidFill>
              <a:latin typeface="方正正中黑简体" pitchFamily="2" charset="-122"/>
              <a:ea typeface="方正正中黑简体" pitchFamily="2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2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面积：</a:t>
            </a:r>
            <a:r>
              <a:rPr lang="en-US" altLang="zh-CN" sz="12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61</a:t>
            </a:r>
            <a:r>
              <a:rPr lang="zh-CN" altLang="en-US" sz="12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平方米</a:t>
            </a:r>
            <a:endParaRPr lang="zh-CN" altLang="en-US" sz="1200" dirty="0">
              <a:solidFill>
                <a:schemeClr val="bg1"/>
              </a:solidFill>
              <a:latin typeface="方正正中黑简体" pitchFamily="2" charset="-122"/>
              <a:ea typeface="方正正中黑简体" pitchFamily="2" charset="-122"/>
            </a:endParaRPr>
          </a:p>
        </p:txBody>
      </p:sp>
      <p:pic>
        <p:nvPicPr>
          <p:cNvPr id="31749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770" name="Picture 2" descr="大堂吧-外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28687" y="0"/>
            <a:ext cx="1224438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1" name="矩形 4"/>
          <p:cNvSpPr/>
          <p:nvPr/>
        </p:nvSpPr>
        <p:spPr>
          <a:xfrm>
            <a:off x="500063" y="5357813"/>
            <a:ext cx="4572000" cy="5540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多功能会议厅</a:t>
            </a:r>
            <a:r>
              <a:rPr lang="en-US" altLang="zh-CN" sz="18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3</a:t>
            </a:r>
            <a:endParaRPr lang="en-US" altLang="zh-CN" sz="1800" dirty="0">
              <a:solidFill>
                <a:schemeClr val="bg1"/>
              </a:solidFill>
              <a:latin typeface="方正正中黑简体" pitchFamily="2" charset="-122"/>
              <a:ea typeface="方正正中黑简体" pitchFamily="2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2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面积：</a:t>
            </a:r>
            <a:r>
              <a:rPr lang="en-US" altLang="zh-CN" sz="12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75</a:t>
            </a:r>
            <a:r>
              <a:rPr lang="zh-CN" altLang="en-US" sz="1200" dirty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平方米</a:t>
            </a:r>
            <a:endParaRPr lang="zh-CN" altLang="en-US" sz="1200" dirty="0">
              <a:solidFill>
                <a:schemeClr val="bg1"/>
              </a:solidFill>
              <a:latin typeface="方正正中黑简体" pitchFamily="2" charset="-122"/>
              <a:ea typeface="方正正中黑简体" pitchFamily="2" charset="-122"/>
            </a:endParaRPr>
          </a:p>
        </p:txBody>
      </p:sp>
      <p:pic>
        <p:nvPicPr>
          <p:cNvPr id="32772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3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Rectangle 2"/>
          <p:cNvSpPr>
            <a:spLocks noGrp="1"/>
          </p:cNvSpPr>
          <p:nvPr>
            <p:ph type="title" idx="4294967295"/>
          </p:nvPr>
        </p:nvSpPr>
        <p:spPr>
          <a:xfrm>
            <a:off x="142875" y="357188"/>
            <a:ext cx="6353175" cy="627062"/>
          </a:xfrm>
          <a:ln/>
        </p:spPr>
        <p:txBody>
          <a:bodyPr vert="horz" wrap="square" lIns="0" tIns="0" rIns="0" bIns="0" anchor="t" anchorCtr="0"/>
          <a:p>
            <a:pPr eaLnBrk="1" hangingPunct="1"/>
            <a:br>
              <a:rPr lang="en-GB" altLang="en-US" dirty="0">
                <a:solidFill>
                  <a:schemeClr val="tx2"/>
                </a:solidFill>
                <a:ea typeface="宋体" panose="02010600030101010101" pitchFamily="2" charset="-122"/>
              </a:rPr>
            </a:br>
            <a:r>
              <a:rPr lang="en-GB" altLang="en-US" sz="1900" b="1" dirty="0">
                <a:solidFill>
                  <a:schemeClr val="tx2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YuYuan Hotel 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Zhangzhou</a:t>
            </a:r>
            <a:b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裕元大酒店品牌标志</a:t>
            </a:r>
            <a:endParaRPr lang="zh-CN" altLang="en-US" sz="19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sp>
        <p:nvSpPr>
          <p:cNvPr id="6148" name="Rectangle 5"/>
          <p:cNvSpPr/>
          <p:nvPr/>
        </p:nvSpPr>
        <p:spPr>
          <a:xfrm>
            <a:off x="468313" y="1628775"/>
            <a:ext cx="7991475" cy="4537075"/>
          </a:xfrm>
          <a:prstGeom prst="rect">
            <a:avLst/>
          </a:prstGeom>
          <a:noFill/>
          <a:ln w="9525">
            <a:noFill/>
          </a:ln>
        </p:spPr>
        <p:txBody>
          <a:bodyPr l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defTabSz="914400" eaLnBrk="1" hangingPunct="1">
              <a:buNone/>
            </a:pP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684213" y="4221163"/>
            <a:ext cx="7777163" cy="17541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R="0" defTabSz="9144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  <a:cs typeface="+mn-cs"/>
              </a:rPr>
              <a:t>漳州裕元大酒店是一家新型的高档酒店，毗邻</a:t>
            </a:r>
            <a:r>
              <a:rPr kumimoji="0" lang="en-US" altLang="zh-CN" sz="1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  <a:cs typeface="+mn-cs"/>
              </a:rPr>
              <a:t>4A</a:t>
            </a:r>
            <a:r>
              <a:rPr kumimoji="0" lang="zh-CN" altLang="zh-CN" sz="1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  <a:cs typeface="+mn-cs"/>
              </a:rPr>
              <a:t>级风景区云洞岩，距动车站、长途客运站均仅</a:t>
            </a:r>
            <a:r>
              <a:rPr kumimoji="0" lang="en-US" altLang="zh-CN" sz="1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  <a:cs typeface="+mn-cs"/>
              </a:rPr>
              <a:t>15</a:t>
            </a:r>
            <a:r>
              <a:rPr kumimoji="0" lang="zh-CN" altLang="zh-CN" sz="1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  <a:cs typeface="+mn-cs"/>
              </a:rPr>
              <a:t>分钟车程，酒店包含住宿、餐饮、会议等服务，酒店配有大型停车场，其中地面车位</a:t>
            </a:r>
            <a:r>
              <a:rPr kumimoji="0" lang="en-US" altLang="zh-CN" sz="1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  <a:cs typeface="+mn-cs"/>
              </a:rPr>
              <a:t>130</a:t>
            </a:r>
            <a:r>
              <a:rPr kumimoji="0" lang="zh-CN" altLang="zh-CN" sz="1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  <a:cs typeface="+mn-cs"/>
              </a:rPr>
              <a:t>个、地下车位</a:t>
            </a:r>
            <a:r>
              <a:rPr kumimoji="0" lang="en-US" altLang="zh-CN" sz="1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  <a:cs typeface="+mn-cs"/>
              </a:rPr>
              <a:t>62</a:t>
            </a:r>
            <a:r>
              <a:rPr kumimoji="0" lang="zh-CN" altLang="zh-CN" sz="1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  <a:cs typeface="+mn-cs"/>
              </a:rPr>
              <a:t>个！另配套有</a:t>
            </a:r>
            <a:r>
              <a:rPr kumimoji="0" lang="en-US" altLang="zh-CN" sz="1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  <a:cs typeface="+mn-cs"/>
              </a:rPr>
              <a:t>KTV</a:t>
            </a:r>
            <a:r>
              <a:rPr kumimoji="0" lang="zh-CN" altLang="zh-CN" sz="1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  <a:cs typeface="+mn-cs"/>
              </a:rPr>
              <a:t>等休闲设施，价格经济实惠，是您商旅、宴请、会议的理想之选。</a:t>
            </a:r>
            <a:endParaRPr kumimoji="0" lang="zh-CN" altLang="zh-CN" sz="1400" kern="1200" cap="none" spc="0" normalizeH="0" baseline="0" noProof="0" dirty="0">
              <a:solidFill>
                <a:schemeClr val="tx1">
                  <a:lumMod val="65000"/>
                  <a:lumOff val="35000"/>
                </a:schemeClr>
              </a:solidFill>
              <a:latin typeface="方正正黑简体" pitchFamily="2" charset="-122"/>
              <a:ea typeface="方正正黑简体" pitchFamily="2" charset="-122"/>
              <a:cs typeface="+mn-cs"/>
            </a:endParaRPr>
          </a:p>
          <a:p>
            <a:pPr marR="0" defTabSz="914400" eaLnBrk="1" hangingPunct="1"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kern="1200" cap="none" spc="0" normalizeH="0" baseline="0" noProof="0" dirty="0">
              <a:solidFill>
                <a:schemeClr val="tx1">
                  <a:lumMod val="65000"/>
                  <a:lumOff val="35000"/>
                </a:schemeClr>
              </a:solidFill>
              <a:latin typeface="方正正中黑简体" pitchFamily="2" charset="-122"/>
              <a:ea typeface="方正正中黑简体" pitchFamily="2" charset="-122"/>
              <a:cs typeface="+mn-cs"/>
            </a:endParaRPr>
          </a:p>
          <a:p>
            <a:pPr marR="0" defTabSz="9144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  <a:cs typeface="+mn-cs"/>
              </a:rPr>
              <a:t>订房热线</a:t>
            </a:r>
            <a:r>
              <a:rPr kumimoji="0" lang="en-US" altLang="zh-CN" sz="1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  <a:cs typeface="+mn-cs"/>
              </a:rPr>
              <a:t>:0596-2150888\2150881      </a:t>
            </a:r>
            <a:endParaRPr kumimoji="0" lang="en-US" altLang="zh-CN" sz="1400" kern="1200" cap="none" spc="0" normalizeH="0" baseline="0" noProof="0" dirty="0">
              <a:solidFill>
                <a:schemeClr val="tx1">
                  <a:lumMod val="65000"/>
                  <a:lumOff val="35000"/>
                </a:schemeClr>
              </a:solidFill>
              <a:latin typeface="方正正中黑简体" pitchFamily="2" charset="-122"/>
              <a:ea typeface="方正正中黑简体" pitchFamily="2" charset="-122"/>
              <a:cs typeface="+mn-cs"/>
            </a:endParaRPr>
          </a:p>
          <a:p>
            <a:pPr marR="0" defTabSz="9144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  <a:cs typeface="+mn-cs"/>
              </a:rPr>
              <a:t>订餐热线</a:t>
            </a:r>
            <a:r>
              <a:rPr kumimoji="0" lang="en-US" altLang="zh-CN" sz="1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  <a:cs typeface="+mn-cs"/>
              </a:rPr>
              <a:t>:0596-2150883\2150882</a:t>
            </a:r>
            <a:endParaRPr kumimoji="0" lang="zh-CN" altLang="zh-CN" sz="1400" kern="1200" cap="none" spc="0" normalizeH="0" baseline="0" noProof="0" dirty="0">
              <a:solidFill>
                <a:schemeClr val="tx1">
                  <a:lumMod val="65000"/>
                  <a:lumOff val="35000"/>
                </a:schemeClr>
              </a:solidFill>
              <a:latin typeface="方正正中黑简体" pitchFamily="2" charset="-122"/>
              <a:ea typeface="方正正中黑简体" pitchFamily="2" charset="-122"/>
              <a:cs typeface="+mn-cs"/>
            </a:endParaRPr>
          </a:p>
          <a:p>
            <a:pPr marR="0" defTabSz="9144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  <a:cs typeface="+mn-cs"/>
              </a:rPr>
              <a:t>地址</a:t>
            </a:r>
            <a:r>
              <a:rPr kumimoji="0" lang="en-US" altLang="zh-CN" sz="1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  <a:cs typeface="+mn-cs"/>
              </a:rPr>
              <a:t>:</a:t>
            </a:r>
            <a:r>
              <a:rPr kumimoji="0" lang="zh-CN" altLang="zh-CN" sz="1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  <a:cs typeface="+mn-cs"/>
              </a:rPr>
              <a:t>漳州市龙文区蓝田开发区小港北路</a:t>
            </a:r>
            <a:r>
              <a:rPr kumimoji="0" lang="en-US" altLang="zh-CN" sz="1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  <a:cs typeface="+mn-cs"/>
              </a:rPr>
              <a:t>28</a:t>
            </a:r>
            <a:r>
              <a:rPr kumimoji="0" lang="zh-CN" altLang="zh-CN" sz="1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  <a:cs typeface="+mn-cs"/>
              </a:rPr>
              <a:t>号</a:t>
            </a:r>
            <a:r>
              <a:rPr kumimoji="0" lang="en-US" altLang="zh-CN" sz="1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itchFamily="2" charset="-122"/>
                <a:ea typeface="方正正中黑简体" pitchFamily="2" charset="-122"/>
                <a:cs typeface="+mn-cs"/>
              </a:rPr>
              <a:t>  </a:t>
            </a:r>
            <a:endParaRPr kumimoji="0" lang="zh-CN" altLang="en-US" sz="1400" kern="1200" cap="none" spc="0" normalizeH="0" baseline="0" noProof="0" dirty="0">
              <a:solidFill>
                <a:schemeClr val="tx1">
                  <a:lumMod val="65000"/>
                  <a:lumOff val="35000"/>
                </a:schemeClr>
              </a:solidFill>
              <a:latin typeface="方正正中黑简体" pitchFamily="2" charset="-122"/>
              <a:ea typeface="方正正中黑简体" pitchFamily="2" charset="-122"/>
              <a:cs typeface="+mn-cs"/>
            </a:endParaRPr>
          </a:p>
          <a:p>
            <a:pPr marR="0" defTabSz="914400" eaLnBrk="1" hangingPunct="1"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000" b="1" kern="1200" cap="none" spc="0" normalizeH="0" baseline="0" noProof="0" dirty="0">
              <a:solidFill>
                <a:schemeClr val="bg2"/>
              </a:solidFill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6150" name="Picture 7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0" y="1643063"/>
            <a:ext cx="2055813" cy="2071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1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Text Box 5"/>
          <p:cNvSpPr txBox="1"/>
          <p:nvPr/>
        </p:nvSpPr>
        <p:spPr>
          <a:xfrm>
            <a:off x="1331913" y="2492375"/>
            <a:ext cx="6624637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ctr" defTabSz="914400" eaLnBrk="1" hangingPunct="1">
              <a:spcBef>
                <a:spcPct val="50000"/>
              </a:spcBef>
              <a:buClrTx/>
              <a:buNone/>
            </a:pPr>
            <a:r>
              <a:rPr lang="en-US" altLang="zh-CN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</a:t>
            </a:r>
            <a:r>
              <a:rPr lang="zh-CN" altLang="en-US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zh-CN" altLang="en-US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795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4071938"/>
            <a:ext cx="9150350" cy="2835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2"/>
          <p:cNvSpPr>
            <a:spLocks noGrp="1"/>
          </p:cNvSpPr>
          <p:nvPr>
            <p:ph type="title" idx="4294967295"/>
          </p:nvPr>
        </p:nvSpPr>
        <p:spPr>
          <a:xfrm>
            <a:off x="0" y="346075"/>
            <a:ext cx="6097588" cy="627063"/>
          </a:xfrm>
          <a:ln/>
        </p:spPr>
        <p:txBody>
          <a:bodyPr vert="horz" wrap="square" lIns="0" tIns="0" rIns="0" bIns="0" anchor="t" anchorCtr="0"/>
          <a:p>
            <a:pPr eaLnBrk="1" hangingPunct="1"/>
            <a:br>
              <a:rPr lang="en-GB" altLang="en-US" dirty="0">
                <a:solidFill>
                  <a:schemeClr val="tx1"/>
                </a:solidFill>
                <a:ea typeface="宋体" panose="02010600030101010101" pitchFamily="2" charset="-122"/>
              </a:rPr>
            </a:br>
            <a:r>
              <a:rPr lang="en-GB" altLang="en-US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tx2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Location</a:t>
            </a:r>
            <a:r>
              <a:rPr lang="zh-CN" altLang="en-US" dirty="0">
                <a:solidFill>
                  <a:schemeClr val="tx2"/>
                </a:solidFill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tx2"/>
                </a:solidFill>
                <a:ea typeface="微软雅黑" panose="020B0503020204020204" pitchFamily="34" charset="-122"/>
              </a:rPr>
              <a:t>酒店地理位置</a:t>
            </a:r>
            <a:endParaRPr lang="zh-CN" altLang="en-US" b="1" dirty="0">
              <a:solidFill>
                <a:schemeClr val="tx2"/>
              </a:solidFill>
              <a:ea typeface="微软雅黑" panose="020B0503020204020204" pitchFamily="34" charset="-122"/>
            </a:endParaRPr>
          </a:p>
        </p:txBody>
      </p:sp>
      <p:sp>
        <p:nvSpPr>
          <p:cNvPr id="7171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sp>
        <p:nvSpPr>
          <p:cNvPr id="7172" name="直接连接符 7"/>
          <p:cNvSpPr/>
          <p:nvPr/>
        </p:nvSpPr>
        <p:spPr>
          <a:xfrm flipV="1">
            <a:off x="2700338" y="3862388"/>
            <a:ext cx="1223962" cy="863600"/>
          </a:xfrm>
          <a:prstGeom prst="line">
            <a:avLst/>
          </a:prstGeom>
          <a:ln w="28575" cap="flat" cmpd="sng">
            <a:solidFill>
              <a:srgbClr val="009C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173" name="直接连接符 10"/>
          <p:cNvSpPr/>
          <p:nvPr/>
        </p:nvSpPr>
        <p:spPr>
          <a:xfrm flipV="1">
            <a:off x="5005388" y="2349500"/>
            <a:ext cx="720725" cy="719138"/>
          </a:xfrm>
          <a:prstGeom prst="line">
            <a:avLst/>
          </a:prstGeom>
          <a:ln w="28575" cap="flat" cmpd="sng">
            <a:solidFill>
              <a:srgbClr val="009C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174" name="直接连接符 12"/>
          <p:cNvSpPr/>
          <p:nvPr/>
        </p:nvSpPr>
        <p:spPr>
          <a:xfrm flipH="1" flipV="1">
            <a:off x="3421063" y="2420938"/>
            <a:ext cx="647700" cy="576262"/>
          </a:xfrm>
          <a:prstGeom prst="line">
            <a:avLst/>
          </a:prstGeom>
          <a:ln w="28575" cap="flat" cmpd="sng">
            <a:solidFill>
              <a:srgbClr val="009C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175" name="椭圆 14"/>
          <p:cNvSpPr/>
          <p:nvPr/>
        </p:nvSpPr>
        <p:spPr>
          <a:xfrm>
            <a:off x="2413000" y="1557338"/>
            <a:ext cx="1081088" cy="1079500"/>
          </a:xfrm>
          <a:prstGeom prst="ellipse">
            <a:avLst/>
          </a:prstGeom>
          <a:solidFill>
            <a:srgbClr val="009CFF"/>
          </a:solidFill>
          <a:ln w="9525">
            <a:noFill/>
          </a:ln>
        </p:spPr>
        <p:txBody>
          <a:bodyPr anchor="ctr" anchorCtr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ctr" defTabSz="914400">
              <a:spcBef>
                <a:spcPct val="0"/>
              </a:spcBef>
              <a:buClrTx/>
              <a:buNone/>
            </a:pPr>
            <a:r>
              <a:rPr lang="zh-CN" altLang="en-US" sz="1200" b="1" dirty="0">
                <a:solidFill>
                  <a:schemeClr val="bg1"/>
                </a:solidFill>
                <a:latin typeface="宋体" panose="02010600030101010101" pitchFamily="2" charset="-122"/>
                <a:ea typeface="微软雅黑" panose="020B0503020204020204" pitchFamily="34" charset="-122"/>
                <a:sym typeface="宋体" panose="02010600030101010101" pitchFamily="2" charset="-122"/>
              </a:rPr>
              <a:t>云洞岩</a:t>
            </a:r>
            <a:endParaRPr lang="en-US" altLang="zh-CN" sz="1200" b="1" dirty="0">
              <a:solidFill>
                <a:schemeClr val="bg1"/>
              </a:solidFill>
              <a:latin typeface="宋体" panose="02010600030101010101" pitchFamily="2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0" lvl="0" indent="0" algn="ctr" defTabSz="914400">
              <a:spcBef>
                <a:spcPct val="0"/>
              </a:spcBef>
              <a:buClrTx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宋体" panose="02010600030101010101" pitchFamily="2" charset="-122"/>
                <a:ea typeface="微软雅黑" panose="020B0503020204020204" pitchFamily="34" charset="-122"/>
                <a:sym typeface="宋体" panose="02010600030101010101" pitchFamily="2" charset="-122"/>
              </a:rPr>
              <a:t>AAAA</a:t>
            </a:r>
            <a:endParaRPr lang="zh-CN" altLang="en-US" sz="1200" b="1" dirty="0">
              <a:solidFill>
                <a:schemeClr val="bg1"/>
              </a:solidFill>
              <a:latin typeface="宋体" panose="02010600030101010101" pitchFamily="2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176" name="椭圆 15"/>
          <p:cNvSpPr/>
          <p:nvPr/>
        </p:nvSpPr>
        <p:spPr>
          <a:xfrm>
            <a:off x="5508625" y="1341438"/>
            <a:ext cx="1030288" cy="1028700"/>
          </a:xfrm>
          <a:prstGeom prst="ellipse">
            <a:avLst/>
          </a:prstGeom>
          <a:solidFill>
            <a:srgbClr val="009CFF"/>
          </a:solidFill>
          <a:ln w="9525">
            <a:noFill/>
          </a:ln>
        </p:spPr>
        <p:txBody>
          <a:bodyPr anchor="ctr" anchorCtr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ctr" defTabSz="914400">
              <a:spcBef>
                <a:spcPct val="0"/>
              </a:spcBef>
              <a:buClr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微软雅黑" panose="020B0503020204020204" pitchFamily="34" charset="-122"/>
                <a:sym typeface="宋体" panose="02010600030101010101" pitchFamily="2" charset="-122"/>
              </a:rPr>
              <a:t>万达广场</a:t>
            </a:r>
            <a:endParaRPr lang="zh-CN" altLang="en-US" sz="2000" b="1" dirty="0">
              <a:solidFill>
                <a:schemeClr val="bg1"/>
              </a:solidFill>
              <a:latin typeface="宋体" panose="02010600030101010101" pitchFamily="2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177" name="椭圆 22"/>
          <p:cNvSpPr/>
          <p:nvPr/>
        </p:nvSpPr>
        <p:spPr>
          <a:xfrm>
            <a:off x="1331913" y="4294188"/>
            <a:ext cx="1482725" cy="1482725"/>
          </a:xfrm>
          <a:prstGeom prst="ellipse">
            <a:avLst/>
          </a:prstGeom>
          <a:solidFill>
            <a:srgbClr val="009CFF"/>
          </a:solidFill>
          <a:ln w="9525">
            <a:noFill/>
          </a:ln>
        </p:spPr>
        <p:txBody>
          <a:bodyPr anchor="ctr" anchorCtr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ctr" defTabSz="914400">
              <a:spcBef>
                <a:spcPct val="0"/>
              </a:spcBef>
              <a:buClrTx/>
              <a:buNone/>
            </a:pPr>
            <a:endParaRPr lang="zh-CN" altLang="en-US" sz="2000" b="1" dirty="0">
              <a:solidFill>
                <a:schemeClr val="bg1"/>
              </a:solidFill>
              <a:latin typeface="宋体" panose="02010600030101010101" pitchFamily="2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0" lvl="0" indent="0" algn="ctr" defTabSz="914400">
              <a:spcBef>
                <a:spcPct val="0"/>
              </a:spcBef>
              <a:buClr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微软雅黑" panose="020B0503020204020204" pitchFamily="34" charset="-122"/>
                <a:sym typeface="宋体" panose="02010600030101010101" pitchFamily="2" charset="-122"/>
              </a:rPr>
              <a:t>厦门高崎机场</a:t>
            </a:r>
            <a:endParaRPr lang="zh-CN" altLang="en-US" sz="2000" b="1" dirty="0">
              <a:solidFill>
                <a:schemeClr val="bg1"/>
              </a:solidFill>
              <a:latin typeface="宋体" panose="02010600030101010101" pitchFamily="2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0" lvl="0" indent="0" algn="ctr" defTabSz="914400">
              <a:spcBef>
                <a:spcPct val="0"/>
              </a:spcBef>
              <a:buClrTx/>
              <a:buNone/>
            </a:pP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7178" name="Picture 11" descr="QQ图片201309220903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0" y="2928938"/>
            <a:ext cx="1131888" cy="1139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9" name="椭圆 15"/>
          <p:cNvSpPr/>
          <p:nvPr/>
        </p:nvSpPr>
        <p:spPr>
          <a:xfrm>
            <a:off x="6229350" y="4437063"/>
            <a:ext cx="1223963" cy="1296987"/>
          </a:xfrm>
          <a:prstGeom prst="ellipse">
            <a:avLst/>
          </a:prstGeom>
          <a:solidFill>
            <a:srgbClr val="009CFF"/>
          </a:solidFill>
          <a:ln w="9525">
            <a:noFill/>
          </a:ln>
        </p:spPr>
        <p:txBody>
          <a:bodyPr anchor="ctr" anchorCtr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ctr" defTabSz="914400">
              <a:spcBef>
                <a:spcPct val="0"/>
              </a:spcBef>
              <a:buClr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微软雅黑" panose="020B0503020204020204" pitchFamily="34" charset="-122"/>
                <a:sym typeface="宋体" panose="02010600030101010101" pitchFamily="2" charset="-122"/>
              </a:rPr>
              <a:t>漳州动车站</a:t>
            </a:r>
            <a:endParaRPr lang="zh-CN" altLang="en-US" sz="2000" b="1" dirty="0">
              <a:solidFill>
                <a:schemeClr val="bg1"/>
              </a:solidFill>
              <a:latin typeface="宋体" panose="02010600030101010101" pitchFamily="2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180" name="直接连接符 8"/>
          <p:cNvSpPr/>
          <p:nvPr/>
        </p:nvSpPr>
        <p:spPr>
          <a:xfrm flipH="1" flipV="1">
            <a:off x="5508625" y="3933825"/>
            <a:ext cx="1063625" cy="630238"/>
          </a:xfrm>
          <a:prstGeom prst="line">
            <a:avLst/>
          </a:prstGeom>
          <a:ln w="28575" cap="flat" cmpd="sng">
            <a:solidFill>
              <a:srgbClr val="009C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181" name="Text Box 14"/>
          <p:cNvSpPr txBox="1"/>
          <p:nvPr/>
        </p:nvSpPr>
        <p:spPr>
          <a:xfrm>
            <a:off x="2306638" y="2781300"/>
            <a:ext cx="1308100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defTabSz="914400" eaLnBrk="1" hangingPunct="1">
              <a:spcBef>
                <a:spcPct val="0"/>
              </a:spcBef>
              <a:buClrTx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4.6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公里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r" defTabSz="914400" eaLnBrk="1" hangingPunct="1">
              <a:spcBef>
                <a:spcPct val="0"/>
              </a:spcBef>
              <a:buClrTx/>
              <a:buNone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4.6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kilometer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182" name="Text Box 15"/>
          <p:cNvSpPr txBox="1"/>
          <p:nvPr/>
        </p:nvSpPr>
        <p:spPr>
          <a:xfrm>
            <a:off x="5364163" y="2565400"/>
            <a:ext cx="1393825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公里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kilometers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183" name="Text Box 16"/>
          <p:cNvSpPr txBox="1"/>
          <p:nvPr/>
        </p:nvSpPr>
        <p:spPr>
          <a:xfrm>
            <a:off x="5724525" y="3575050"/>
            <a:ext cx="1349375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公里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kilometers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184" name="Text Box 17"/>
          <p:cNvSpPr txBox="1"/>
          <p:nvPr/>
        </p:nvSpPr>
        <p:spPr>
          <a:xfrm>
            <a:off x="1908175" y="3717925"/>
            <a:ext cx="1643063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defTabSz="914400" eaLnBrk="1" hangingPunct="1">
              <a:spcBef>
                <a:spcPct val="0"/>
              </a:spcBef>
              <a:buClrTx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公里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r" defTabSz="914400" eaLnBrk="1" hangingPunct="1">
              <a:spcBef>
                <a:spcPct val="0"/>
              </a:spcBef>
              <a:buClrTx/>
              <a:buNone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kilometers</a:t>
            </a: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185" name="Text Box 18"/>
          <p:cNvSpPr txBox="1"/>
          <p:nvPr/>
        </p:nvSpPr>
        <p:spPr>
          <a:xfrm>
            <a:off x="1147763" y="1628775"/>
            <a:ext cx="1339850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defTabSz="914400" eaLnBrk="1" hangingPunct="1">
              <a:spcBef>
                <a:spcPct val="0"/>
              </a:spcBef>
              <a:buClrTx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YunDongYan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186" name="Text Box 19"/>
          <p:cNvSpPr txBox="1"/>
          <p:nvPr/>
        </p:nvSpPr>
        <p:spPr>
          <a:xfrm>
            <a:off x="6588125" y="1557338"/>
            <a:ext cx="814388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Wanda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Plaza</a:t>
            </a:r>
            <a:endParaRPr lang="zh-CN" altLang="en-US" sz="14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187" name="Text Box 20"/>
          <p:cNvSpPr txBox="1"/>
          <p:nvPr/>
        </p:nvSpPr>
        <p:spPr>
          <a:xfrm>
            <a:off x="0" y="4581525"/>
            <a:ext cx="1322388" cy="9445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Xiamen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0" lvl="0" indent="0" algn="r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Gaoqi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0" lvl="0" indent="0" algn="r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International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0" lvl="0" indent="0" algn="r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Airport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188" name="Text Box 21"/>
          <p:cNvSpPr txBox="1"/>
          <p:nvPr/>
        </p:nvSpPr>
        <p:spPr>
          <a:xfrm>
            <a:off x="7453313" y="4654550"/>
            <a:ext cx="1568450" cy="9445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Zhangzhou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Express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defTabSz="914400" eaLnBrk="1" hangingPunct="1">
              <a:spcBef>
                <a:spcPct val="0"/>
              </a:spcBef>
              <a:buClrTx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Station（CRH）</a:t>
            </a:r>
            <a:endParaRPr lang="zh-CN" altLang="en-US" sz="14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7189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2"/>
          <p:cNvSpPr>
            <a:spLocks noGrp="1"/>
          </p:cNvSpPr>
          <p:nvPr/>
        </p:nvSpPr>
        <p:spPr>
          <a:xfrm>
            <a:off x="1670050" y="2444750"/>
            <a:ext cx="6099175" cy="6096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Overall of </a:t>
            </a:r>
            <a:b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YuYuan Hotel </a:t>
            </a: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Zhangzhou</a:t>
            </a:r>
            <a:b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酒店整体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195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6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_MG_1851-ex-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8100"/>
            <a:ext cx="9286875" cy="7078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sp>
        <p:nvSpPr>
          <p:cNvPr id="9220" name="Rectangle 2"/>
          <p:cNvSpPr>
            <a:spLocks noGrp="1"/>
          </p:cNvSpPr>
          <p:nvPr/>
        </p:nvSpPr>
        <p:spPr>
          <a:xfrm>
            <a:off x="785813" y="285750"/>
            <a:ext cx="6097587" cy="6096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YuYuan Hotel 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Zhangzhou</a:t>
            </a:r>
            <a:b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酒店外观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221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Picture 2" descr="酒店大堂内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00187" y="0"/>
            <a:ext cx="12087225" cy="7000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3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sp>
        <p:nvSpPr>
          <p:cNvPr id="10244" name="Rectangle 2"/>
          <p:cNvSpPr>
            <a:spLocks noGrp="1"/>
          </p:cNvSpPr>
          <p:nvPr/>
        </p:nvSpPr>
        <p:spPr>
          <a:xfrm>
            <a:off x="928688" y="285750"/>
            <a:ext cx="6097587" cy="6096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Lobby</a:t>
            </a:r>
            <a:br>
              <a:rPr lang="en-GB" altLang="en-US" sz="1800" dirty="0">
                <a:solidFill>
                  <a:schemeClr val="bg1"/>
                </a:solidFill>
                <a:ea typeface="宋体" panose="02010600030101010101" pitchFamily="2" charset="-122"/>
              </a:rPr>
            </a:br>
            <a:r>
              <a:rPr lang="en-GB" alt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大堂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5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Picture 2" descr="酒店大堂-内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28750" y="-142875"/>
            <a:ext cx="13354050" cy="7358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  <p:sp>
        <p:nvSpPr>
          <p:cNvPr id="11268" name="Rectangle 2"/>
          <p:cNvSpPr>
            <a:spLocks noGrp="1"/>
          </p:cNvSpPr>
          <p:nvPr/>
        </p:nvSpPr>
        <p:spPr>
          <a:xfrm>
            <a:off x="1000125" y="357188"/>
            <a:ext cx="6097588" cy="6096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Lobby </a:t>
            </a:r>
            <a:r>
              <a:rPr lang="en-US" altLang="zh-CN" sz="1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Desk</a:t>
            </a:r>
            <a:br>
              <a:rPr lang="en-GB" altLang="en-US" sz="1800" dirty="0">
                <a:solidFill>
                  <a:srgbClr val="990099"/>
                </a:solidFill>
                <a:ea typeface="宋体" panose="02010600030101010101" pitchFamily="2" charset="-122"/>
              </a:rPr>
            </a:br>
            <a:r>
              <a:rPr lang="en-GB" altLang="en-US" sz="1800" b="1" dirty="0">
                <a:solidFill>
                  <a:srgbClr val="990099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大堂总台</a:t>
            </a:r>
            <a:endParaRPr lang="zh-CN" altLang="en-US" sz="1800" b="1" dirty="0">
              <a:solidFill>
                <a:srgbClr val="99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9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3" y="0"/>
            <a:ext cx="957262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2"/>
          <p:cNvSpPr>
            <a:spLocks noGrp="1"/>
          </p:cNvSpPr>
          <p:nvPr/>
        </p:nvSpPr>
        <p:spPr>
          <a:xfrm>
            <a:off x="1670050" y="1000125"/>
            <a:ext cx="6099175" cy="6096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Guestroom of </a:t>
            </a:r>
            <a:b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YuYuan Hotel </a:t>
            </a: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Zhangzhou</a:t>
            </a:r>
            <a:b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酒店客房</a:t>
            </a:r>
            <a:endParaRPr lang="zh-CN" altLang="en-US" sz="2000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5875" y="3786188"/>
            <a:ext cx="6929438" cy="14779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90099"/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   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酒店拥有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商务房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、豪华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房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、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高级房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、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各类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套房等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房型，共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345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间温馨客房，客房面积宽敞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35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平方米以上）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，舒适温馨，酒店设有中央空调，每间客房均有独立的调温器，您可根据需要随意调节；每间客房配有遥控彩色液晶电视机及数字电视节目，免费宽带上网、无线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wifi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正中黑简体" pitchFamily="2" charset="-122"/>
                <a:ea typeface="方正正中黑简体" pitchFamily="2" charset="-122"/>
                <a:cs typeface="+mn-cs"/>
              </a:rPr>
              <a:t>上网 。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方正正中黑简体" pitchFamily="2" charset="-122"/>
              <a:ea typeface="方正正中黑简体" pitchFamily="2" charset="-122"/>
              <a:cs typeface="+mn-cs"/>
            </a:endParaRPr>
          </a:p>
        </p:txBody>
      </p:sp>
      <p:sp>
        <p:nvSpPr>
          <p:cNvPr id="12292" name="Text Box 6"/>
          <p:cNvSpPr txBox="1"/>
          <p:nvPr/>
        </p:nvSpPr>
        <p:spPr>
          <a:xfrm>
            <a:off x="8572500" y="6238875"/>
            <a:ext cx="3159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03200" indent="-20320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3200">
                <a:solidFill>
                  <a:srgbClr val="88746A"/>
                </a:solidFill>
                <a:latin typeface="+mn-lt"/>
                <a:ea typeface="+mn-ea"/>
                <a:cs typeface="+mn-cs"/>
              </a:defRPr>
            </a:lvl1pPr>
            <a:lvl2pPr marL="446405" indent="-195580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2pPr>
            <a:lvl3pPr marL="65722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•"/>
              <a:defRPr sz="1600">
                <a:solidFill>
                  <a:srgbClr val="88746A"/>
                </a:solidFill>
                <a:latin typeface="+mn-lt"/>
              </a:defRPr>
            </a:lvl3pPr>
            <a:lvl4pPr marL="887730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–"/>
              <a:defRPr sz="1600">
                <a:solidFill>
                  <a:srgbClr val="88746A"/>
                </a:solidFill>
                <a:latin typeface="+mn-lt"/>
              </a:defRPr>
            </a:lvl4pPr>
            <a:lvl5pPr marL="1113155" indent="-154305" algn="l" defTabSz="91313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0051"/>
              </a:buClr>
              <a:buFont typeface="Arial" panose="020B0604020202020204" pitchFamily="34" charset="0"/>
              <a:buChar char="»"/>
              <a:defRPr sz="1600">
                <a:solidFill>
                  <a:srgbClr val="88746A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None/>
            </a:pPr>
            <a:fld id="{9A0DB2DC-4C9A-4742-B13C-FB6460FD3503}" type="slidenum">
              <a:rPr lang="zh-CN" altLang="en-US" sz="1200" dirty="0">
                <a:solidFill>
                  <a:srgbClr val="830051"/>
                </a:solidFill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3005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P 2003 Template (3)">
  <a:themeElements>
    <a:clrScheme name="CP 2003 Template (3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P 2003 Template (3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CP 2003 Template (3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P 2003 Template (3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P 2003 Template (3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P 2003 Template (3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P 2003 Template (3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P 2003 Template (3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P 2003 Template (3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P 2003 Template (3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P 2003 Template (3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P 2003 Template (3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P 2003 Template (3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P 2003 Template (3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P 2003 Template (3)">
  <a:themeElements>
    <a:clrScheme name="1_CP 2003 Template (3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P 2003 Template (3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_CP 2003 Template (3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P 2003 Template (3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P 2003 Template (3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P 2003 Template (3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P 2003 Template (3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P 2003 Template (3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P 2003 Template (3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P 2003 Template (3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P 2003 Template (3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P 2003 Template (3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P 2003 Template (3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P 2003 Template (3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1342</Words>
  <Application>WPS 演示</Application>
  <PresentationFormat>全屏显示(4:3)</PresentationFormat>
  <Paragraphs>181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Arial</vt:lpstr>
      <vt:lpstr>宋体</vt:lpstr>
      <vt:lpstr>Wingdings</vt:lpstr>
      <vt:lpstr>Calibri</vt:lpstr>
      <vt:lpstr>微软雅黑</vt:lpstr>
      <vt:lpstr>方正正中黑简体</vt:lpstr>
      <vt:lpstr>黑体</vt:lpstr>
      <vt:lpstr>方正正黑简体</vt:lpstr>
      <vt:lpstr>Arial Unicode MS</vt:lpstr>
      <vt:lpstr>CP 2003 Template (3)</vt:lpstr>
      <vt:lpstr>1_CP 2003 Template (3)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PC502</cp:lastModifiedBy>
  <cp:revision>30</cp:revision>
  <dcterms:created xsi:type="dcterms:W3CDTF">2024-12-31T03:01:16Z</dcterms:created>
  <dcterms:modified xsi:type="dcterms:W3CDTF">2024-12-31T03:01:24Z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74C522E73CCE4AC28A850693740A86BD_13</vt:lpwstr>
  </property>
  <property fmtid="{D5CDD505-2E9C-101B-9397-08002B2CF9AE}" pid="3" name="KSOProductBuildVer">
    <vt:lpwstr>2052-12.1.0.19302</vt:lpwstr>
  </property>
</Properties>
</file>